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0" r:id="rId4"/>
    <p:sldId id="291" r:id="rId5"/>
    <p:sldId id="292" r:id="rId6"/>
    <p:sldId id="295" r:id="rId7"/>
    <p:sldId id="296" r:id="rId8"/>
    <p:sldId id="298" r:id="rId9"/>
    <p:sldId id="299" r:id="rId10"/>
    <p:sldId id="297" r:id="rId11"/>
    <p:sldId id="294" r:id="rId12"/>
    <p:sldId id="287" r:id="rId13"/>
    <p:sldId id="288" r:id="rId14"/>
    <p:sldId id="289" r:id="rId15"/>
    <p:sldId id="261" r:id="rId16"/>
    <p:sldId id="262" r:id="rId17"/>
    <p:sldId id="263" r:id="rId18"/>
    <p:sldId id="264" r:id="rId1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59F197-0A1E-49CB-8C04-8066AFC6ADEC}" v="1" dt="2022-12-01T07:09:56.76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0" autoAdjust="0"/>
    <p:restoredTop sz="94660"/>
  </p:normalViewPr>
  <p:slideViewPr>
    <p:cSldViewPr snapToGrid="0">
      <p:cViewPr varScale="1">
        <p:scale>
          <a:sx n="67" d="100"/>
          <a:sy n="67" d="100"/>
        </p:scale>
        <p:origin x="45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 van der Weijden" userId="d5a97714-595f-41f7-a457-b8fe7f3b0d31" providerId="ADAL" clId="{1059F197-0A1E-49CB-8C04-8066AFC6ADEC}"/>
    <pc:docChg chg="custSel addSld modSld sldOrd">
      <pc:chgData name="Emil van der Weijden" userId="d5a97714-595f-41f7-a457-b8fe7f3b0d31" providerId="ADAL" clId="{1059F197-0A1E-49CB-8C04-8066AFC6ADEC}" dt="2022-12-01T07:18:20.829" v="1556" actId="20577"/>
      <pc:docMkLst>
        <pc:docMk/>
      </pc:docMkLst>
      <pc:sldChg chg="modSp mod">
        <pc:chgData name="Emil van der Weijden" userId="d5a97714-595f-41f7-a457-b8fe7f3b0d31" providerId="ADAL" clId="{1059F197-0A1E-49CB-8C04-8066AFC6ADEC}" dt="2022-11-29T10:51:22.410" v="138" actId="12"/>
        <pc:sldMkLst>
          <pc:docMk/>
          <pc:sldMk cId="3284725581" sldId="290"/>
        </pc:sldMkLst>
        <pc:spChg chg="mod">
          <ac:chgData name="Emil van der Weijden" userId="d5a97714-595f-41f7-a457-b8fe7f3b0d31" providerId="ADAL" clId="{1059F197-0A1E-49CB-8C04-8066AFC6ADEC}" dt="2022-11-29T10:50:20.565" v="30" actId="20577"/>
          <ac:spMkLst>
            <pc:docMk/>
            <pc:sldMk cId="3284725581" sldId="290"/>
            <ac:spMk id="2" creationId="{00000000-0000-0000-0000-000000000000}"/>
          </ac:spMkLst>
        </pc:spChg>
        <pc:spChg chg="mod">
          <ac:chgData name="Emil van der Weijden" userId="d5a97714-595f-41f7-a457-b8fe7f3b0d31" providerId="ADAL" clId="{1059F197-0A1E-49CB-8C04-8066AFC6ADEC}" dt="2022-11-29T10:51:22.410" v="138" actId="12"/>
          <ac:spMkLst>
            <pc:docMk/>
            <pc:sldMk cId="3284725581" sldId="290"/>
            <ac:spMk id="3" creationId="{00000000-0000-0000-0000-000000000000}"/>
          </ac:spMkLst>
        </pc:spChg>
      </pc:sldChg>
      <pc:sldChg chg="modSp mod">
        <pc:chgData name="Emil van der Weijden" userId="d5a97714-595f-41f7-a457-b8fe7f3b0d31" providerId="ADAL" clId="{1059F197-0A1E-49CB-8C04-8066AFC6ADEC}" dt="2022-11-29T10:52:28.007" v="398" actId="20577"/>
        <pc:sldMkLst>
          <pc:docMk/>
          <pc:sldMk cId="4110286794" sldId="291"/>
        </pc:sldMkLst>
        <pc:spChg chg="mod">
          <ac:chgData name="Emil van der Weijden" userId="d5a97714-595f-41f7-a457-b8fe7f3b0d31" providerId="ADAL" clId="{1059F197-0A1E-49CB-8C04-8066AFC6ADEC}" dt="2022-11-29T10:51:46.856" v="176" actId="20577"/>
          <ac:spMkLst>
            <pc:docMk/>
            <pc:sldMk cId="4110286794" sldId="291"/>
            <ac:spMk id="2" creationId="{00000000-0000-0000-0000-000000000000}"/>
          </ac:spMkLst>
        </pc:spChg>
        <pc:spChg chg="mod">
          <ac:chgData name="Emil van der Weijden" userId="d5a97714-595f-41f7-a457-b8fe7f3b0d31" providerId="ADAL" clId="{1059F197-0A1E-49CB-8C04-8066AFC6ADEC}" dt="2022-11-29T10:52:28.007" v="398" actId="20577"/>
          <ac:spMkLst>
            <pc:docMk/>
            <pc:sldMk cId="4110286794" sldId="291"/>
            <ac:spMk id="3" creationId="{00000000-0000-0000-0000-000000000000}"/>
          </ac:spMkLst>
        </pc:spChg>
      </pc:sldChg>
      <pc:sldChg chg="addSp delSp modSp mod">
        <pc:chgData name="Emil van der Weijden" userId="d5a97714-595f-41f7-a457-b8fe7f3b0d31" providerId="ADAL" clId="{1059F197-0A1E-49CB-8C04-8066AFC6ADEC}" dt="2022-11-29T10:55:51.488" v="651" actId="20577"/>
        <pc:sldMkLst>
          <pc:docMk/>
          <pc:sldMk cId="2736326352" sldId="292"/>
        </pc:sldMkLst>
        <pc:spChg chg="mod">
          <ac:chgData name="Emil van der Weijden" userId="d5a97714-595f-41f7-a457-b8fe7f3b0d31" providerId="ADAL" clId="{1059F197-0A1E-49CB-8C04-8066AFC6ADEC}" dt="2022-11-29T10:53:53.556" v="479" actId="20577"/>
          <ac:spMkLst>
            <pc:docMk/>
            <pc:sldMk cId="2736326352" sldId="292"/>
            <ac:spMk id="2" creationId="{00000000-0000-0000-0000-000000000000}"/>
          </ac:spMkLst>
        </pc:spChg>
        <pc:spChg chg="add mod">
          <ac:chgData name="Emil van der Weijden" userId="d5a97714-595f-41f7-a457-b8fe7f3b0d31" providerId="ADAL" clId="{1059F197-0A1E-49CB-8C04-8066AFC6ADEC}" dt="2022-11-29T10:55:51.488" v="651" actId="20577"/>
          <ac:spMkLst>
            <pc:docMk/>
            <pc:sldMk cId="2736326352" sldId="292"/>
            <ac:spMk id="5" creationId="{F0A8B561-FCFD-CFD9-002D-A6B921822182}"/>
          </ac:spMkLst>
        </pc:spChg>
        <pc:picChg chg="del">
          <ac:chgData name="Emil van der Weijden" userId="d5a97714-595f-41f7-a457-b8fe7f3b0d31" providerId="ADAL" clId="{1059F197-0A1E-49CB-8C04-8066AFC6ADEC}" dt="2022-11-29T10:52:55.724" v="399" actId="21"/>
          <ac:picMkLst>
            <pc:docMk/>
            <pc:sldMk cId="2736326352" sldId="292"/>
            <ac:picMk id="4" creationId="{76E08A4D-6B07-1A67-F2DC-452296B1C25D}"/>
          </ac:picMkLst>
        </pc:picChg>
      </pc:sldChg>
      <pc:sldChg chg="modSp mod ord">
        <pc:chgData name="Emil van der Weijden" userId="d5a97714-595f-41f7-a457-b8fe7f3b0d31" providerId="ADAL" clId="{1059F197-0A1E-49CB-8C04-8066AFC6ADEC}" dt="2022-12-01T07:15:22.425" v="1424" actId="20577"/>
        <pc:sldMkLst>
          <pc:docMk/>
          <pc:sldMk cId="2133953839" sldId="293"/>
        </pc:sldMkLst>
        <pc:spChg chg="mod">
          <ac:chgData name="Emil van der Weijden" userId="d5a97714-595f-41f7-a457-b8fe7f3b0d31" providerId="ADAL" clId="{1059F197-0A1E-49CB-8C04-8066AFC6ADEC}" dt="2022-12-01T07:11:41.946" v="1305" actId="20577"/>
          <ac:spMkLst>
            <pc:docMk/>
            <pc:sldMk cId="2133953839" sldId="293"/>
            <ac:spMk id="2" creationId="{00000000-0000-0000-0000-000000000000}"/>
          </ac:spMkLst>
        </pc:spChg>
        <pc:spChg chg="mod">
          <ac:chgData name="Emil van der Weijden" userId="d5a97714-595f-41f7-a457-b8fe7f3b0d31" providerId="ADAL" clId="{1059F197-0A1E-49CB-8C04-8066AFC6ADEC}" dt="2022-12-01T07:15:22.425" v="1424" actId="20577"/>
          <ac:spMkLst>
            <pc:docMk/>
            <pc:sldMk cId="2133953839" sldId="293"/>
            <ac:spMk id="3" creationId="{00000000-0000-0000-0000-000000000000}"/>
          </ac:spMkLst>
        </pc:spChg>
      </pc:sldChg>
      <pc:sldChg chg="modSp add mod ord">
        <pc:chgData name="Emil van der Weijden" userId="d5a97714-595f-41f7-a457-b8fe7f3b0d31" providerId="ADAL" clId="{1059F197-0A1E-49CB-8C04-8066AFC6ADEC}" dt="2022-12-01T07:05:19.562" v="1045" actId="20577"/>
        <pc:sldMkLst>
          <pc:docMk/>
          <pc:sldMk cId="2031091276" sldId="294"/>
        </pc:sldMkLst>
        <pc:spChg chg="mod">
          <ac:chgData name="Emil van der Weijden" userId="d5a97714-595f-41f7-a457-b8fe7f3b0d31" providerId="ADAL" clId="{1059F197-0A1E-49CB-8C04-8066AFC6ADEC}" dt="2022-12-01T07:04:59.529" v="974" actId="20577"/>
          <ac:spMkLst>
            <pc:docMk/>
            <pc:sldMk cId="2031091276" sldId="294"/>
            <ac:spMk id="2" creationId="{00000000-0000-0000-0000-000000000000}"/>
          </ac:spMkLst>
        </pc:spChg>
        <pc:spChg chg="mod">
          <ac:chgData name="Emil van der Weijden" userId="d5a97714-595f-41f7-a457-b8fe7f3b0d31" providerId="ADAL" clId="{1059F197-0A1E-49CB-8C04-8066AFC6ADEC}" dt="2022-12-01T07:05:19.562" v="1045" actId="20577"/>
          <ac:spMkLst>
            <pc:docMk/>
            <pc:sldMk cId="2031091276" sldId="294"/>
            <ac:spMk id="3" creationId="{00000000-0000-0000-0000-000000000000}"/>
          </ac:spMkLst>
        </pc:spChg>
      </pc:sldChg>
      <pc:sldChg chg="modSp add mod">
        <pc:chgData name="Emil van der Weijden" userId="d5a97714-595f-41f7-a457-b8fe7f3b0d31" providerId="ADAL" clId="{1059F197-0A1E-49CB-8C04-8066AFC6ADEC}" dt="2022-12-01T07:10:52.019" v="1268" actId="20577"/>
        <pc:sldMkLst>
          <pc:docMk/>
          <pc:sldMk cId="1011314052" sldId="295"/>
        </pc:sldMkLst>
        <pc:spChg chg="mod">
          <ac:chgData name="Emil van der Weijden" userId="d5a97714-595f-41f7-a457-b8fe7f3b0d31" providerId="ADAL" clId="{1059F197-0A1E-49CB-8C04-8066AFC6ADEC}" dt="2022-12-01T07:10:52.019" v="1268" actId="20577"/>
          <ac:spMkLst>
            <pc:docMk/>
            <pc:sldMk cId="1011314052" sldId="295"/>
            <ac:spMk id="2" creationId="{00000000-0000-0000-0000-000000000000}"/>
          </ac:spMkLst>
        </pc:spChg>
        <pc:spChg chg="mod">
          <ac:chgData name="Emil van der Weijden" userId="d5a97714-595f-41f7-a457-b8fe7f3b0d31" providerId="ADAL" clId="{1059F197-0A1E-49CB-8C04-8066AFC6ADEC}" dt="2022-12-01T07:09:34.502" v="1222"/>
          <ac:spMkLst>
            <pc:docMk/>
            <pc:sldMk cId="1011314052" sldId="295"/>
            <ac:spMk id="5" creationId="{F0A8B561-FCFD-CFD9-002D-A6B921822182}"/>
          </ac:spMkLst>
        </pc:spChg>
      </pc:sldChg>
      <pc:sldChg chg="modSp mod">
        <pc:chgData name="Emil van der Weijden" userId="d5a97714-595f-41f7-a457-b8fe7f3b0d31" providerId="ADAL" clId="{1059F197-0A1E-49CB-8C04-8066AFC6ADEC}" dt="2022-12-01T07:10:59.321" v="1277" actId="20577"/>
        <pc:sldMkLst>
          <pc:docMk/>
          <pc:sldMk cId="3709527659" sldId="296"/>
        </pc:sldMkLst>
        <pc:spChg chg="mod">
          <ac:chgData name="Emil van der Weijden" userId="d5a97714-595f-41f7-a457-b8fe7f3b0d31" providerId="ADAL" clId="{1059F197-0A1E-49CB-8C04-8066AFC6ADEC}" dt="2022-12-01T07:10:59.321" v="1277" actId="20577"/>
          <ac:spMkLst>
            <pc:docMk/>
            <pc:sldMk cId="3709527659" sldId="296"/>
            <ac:spMk id="2" creationId="{00000000-0000-0000-0000-000000000000}"/>
          </ac:spMkLst>
        </pc:spChg>
        <pc:spChg chg="mod">
          <ac:chgData name="Emil van der Weijden" userId="d5a97714-595f-41f7-a457-b8fe7f3b0d31" providerId="ADAL" clId="{1059F197-0A1E-49CB-8C04-8066AFC6ADEC}" dt="2022-12-01T07:10:25.242" v="1243" actId="27636"/>
          <ac:spMkLst>
            <pc:docMk/>
            <pc:sldMk cId="3709527659" sldId="296"/>
            <ac:spMk id="5" creationId="{F0A8B561-FCFD-CFD9-002D-A6B921822182}"/>
          </ac:spMkLst>
        </pc:spChg>
      </pc:sldChg>
      <pc:sldChg chg="add">
        <pc:chgData name="Emil van der Weijden" userId="d5a97714-595f-41f7-a457-b8fe7f3b0d31" providerId="ADAL" clId="{1059F197-0A1E-49CB-8C04-8066AFC6ADEC}" dt="2022-12-01T07:11:20.073" v="1278" actId="2890"/>
        <pc:sldMkLst>
          <pc:docMk/>
          <pc:sldMk cId="971612296" sldId="297"/>
        </pc:sldMkLst>
      </pc:sldChg>
      <pc:sldChg chg="addSp delSp modSp add mod">
        <pc:chgData name="Emil van der Weijden" userId="d5a97714-595f-41f7-a457-b8fe7f3b0d31" providerId="ADAL" clId="{1059F197-0A1E-49CB-8C04-8066AFC6ADEC}" dt="2022-12-01T07:16:23.705" v="1476" actId="20577"/>
        <pc:sldMkLst>
          <pc:docMk/>
          <pc:sldMk cId="2878448202" sldId="298"/>
        </pc:sldMkLst>
        <pc:spChg chg="mod">
          <ac:chgData name="Emil van der Weijden" userId="d5a97714-595f-41f7-a457-b8fe7f3b0d31" providerId="ADAL" clId="{1059F197-0A1E-49CB-8C04-8066AFC6ADEC}" dt="2022-12-01T07:15:51.762" v="1465" actId="20577"/>
          <ac:spMkLst>
            <pc:docMk/>
            <pc:sldMk cId="2878448202" sldId="298"/>
            <ac:spMk id="2" creationId="{00000000-0000-0000-0000-000000000000}"/>
          </ac:spMkLst>
        </pc:spChg>
        <pc:spChg chg="del mod">
          <ac:chgData name="Emil van der Weijden" userId="d5a97714-595f-41f7-a457-b8fe7f3b0d31" providerId="ADAL" clId="{1059F197-0A1E-49CB-8C04-8066AFC6ADEC}" dt="2022-12-01T07:16:06.060" v="1468" actId="3680"/>
          <ac:spMkLst>
            <pc:docMk/>
            <pc:sldMk cId="2878448202" sldId="298"/>
            <ac:spMk id="5" creationId="{F0A8B561-FCFD-CFD9-002D-A6B921822182}"/>
          </ac:spMkLst>
        </pc:spChg>
        <pc:graphicFrameChg chg="add mod ord modGraphic">
          <ac:chgData name="Emil van der Weijden" userId="d5a97714-595f-41f7-a457-b8fe7f3b0d31" providerId="ADAL" clId="{1059F197-0A1E-49CB-8C04-8066AFC6ADEC}" dt="2022-12-01T07:16:23.705" v="1476" actId="20577"/>
          <ac:graphicFrameMkLst>
            <pc:docMk/>
            <pc:sldMk cId="2878448202" sldId="298"/>
            <ac:graphicFrameMk id="3" creationId="{F2FF4C58-3D0C-6BF9-BC0D-DB27C9B37FDD}"/>
          </ac:graphicFrameMkLst>
        </pc:graphicFrameChg>
      </pc:sldChg>
      <pc:sldChg chg="addSp delSp modSp add mod">
        <pc:chgData name="Emil van der Weijden" userId="d5a97714-595f-41f7-a457-b8fe7f3b0d31" providerId="ADAL" clId="{1059F197-0A1E-49CB-8C04-8066AFC6ADEC}" dt="2022-12-01T07:18:20.829" v="1556" actId="20577"/>
        <pc:sldMkLst>
          <pc:docMk/>
          <pc:sldMk cId="3074382235" sldId="299"/>
        </pc:sldMkLst>
        <pc:spChg chg="mod">
          <ac:chgData name="Emil van der Weijden" userId="d5a97714-595f-41f7-a457-b8fe7f3b0d31" providerId="ADAL" clId="{1059F197-0A1E-49CB-8C04-8066AFC6ADEC}" dt="2022-12-01T07:18:20.829" v="1556" actId="20577"/>
          <ac:spMkLst>
            <pc:docMk/>
            <pc:sldMk cId="3074382235" sldId="299"/>
            <ac:spMk id="2" creationId="{00000000-0000-0000-0000-000000000000}"/>
          </ac:spMkLst>
        </pc:spChg>
        <pc:spChg chg="add del mod">
          <ac:chgData name="Emil van der Weijden" userId="d5a97714-595f-41f7-a457-b8fe7f3b0d31" providerId="ADAL" clId="{1059F197-0A1E-49CB-8C04-8066AFC6ADEC}" dt="2022-12-01T07:17:02.402" v="1479" actId="3680"/>
          <ac:spMkLst>
            <pc:docMk/>
            <pc:sldMk cId="3074382235" sldId="299"/>
            <ac:spMk id="5" creationId="{F8E28056-56EB-D47C-91FF-2EEDBCAC37F5}"/>
          </ac:spMkLst>
        </pc:spChg>
        <pc:graphicFrameChg chg="del">
          <ac:chgData name="Emil van der Weijden" userId="d5a97714-595f-41f7-a457-b8fe7f3b0d31" providerId="ADAL" clId="{1059F197-0A1E-49CB-8C04-8066AFC6ADEC}" dt="2022-12-01T07:16:39.440" v="1478" actId="21"/>
          <ac:graphicFrameMkLst>
            <pc:docMk/>
            <pc:sldMk cId="3074382235" sldId="299"/>
            <ac:graphicFrameMk id="3" creationId="{F2FF4C58-3D0C-6BF9-BC0D-DB27C9B37FDD}"/>
          </ac:graphicFrameMkLst>
        </pc:graphicFrameChg>
        <pc:graphicFrameChg chg="add mod ord modGraphic">
          <ac:chgData name="Emil van der Weijden" userId="d5a97714-595f-41f7-a457-b8fe7f3b0d31" providerId="ADAL" clId="{1059F197-0A1E-49CB-8C04-8066AFC6ADEC}" dt="2022-12-01T07:18:07.554" v="1518" actId="20577"/>
          <ac:graphicFrameMkLst>
            <pc:docMk/>
            <pc:sldMk cId="3074382235" sldId="299"/>
            <ac:graphicFrameMk id="6" creationId="{FE7E3194-7A43-EA55-04C5-0E96EC4E72D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6223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5000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42523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48977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80932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7118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196CEA8-460E-469D-B827-F04BA7ABB90D}" type="datetimeFigureOut">
              <a:rPr lang="nl-NL" smtClean="0"/>
              <a:t>1-12-2022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1349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196CEA8-460E-469D-B827-F04BA7ABB90D}" type="datetimeFigureOut">
              <a:rPr lang="nl-NL" smtClean="0"/>
              <a:t>1-12-2022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52538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196CEA8-460E-469D-B827-F04BA7ABB90D}" type="datetimeFigureOut">
              <a:rPr lang="nl-NL" smtClean="0"/>
              <a:t>1-12-2022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200968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1995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72311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6CEA8-460E-469D-B827-F04BA7ABB90D}" type="datetimeFigureOut">
              <a:rPr lang="nl-NL" smtClean="0"/>
              <a:t>1-12-2022</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6E2A-1D2F-4865-BBCF-BFE2F1DAEDF2}" type="slidenum">
              <a:rPr lang="nl-NL" smtClean="0"/>
              <a:t>‹nr.›</a:t>
            </a:fld>
            <a:endParaRPr lang="nl-NL"/>
          </a:p>
        </p:txBody>
      </p:sp>
    </p:spTree>
    <p:extLst>
      <p:ext uri="{BB962C8B-B14F-4D97-AF65-F5344CB8AC3E}">
        <p14:creationId xmlns:p14="http://schemas.microsoft.com/office/powerpoint/2010/main" val="62712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Les 7: Plannen van werkzaamheden</a:t>
            </a:r>
          </a:p>
        </p:txBody>
      </p:sp>
      <p:sp>
        <p:nvSpPr>
          <p:cNvPr id="3" name="Ondertitel 2"/>
          <p:cNvSpPr>
            <a:spLocks noGrp="1"/>
          </p:cNvSpPr>
          <p:nvPr>
            <p:ph type="subTitle" idx="1"/>
          </p:nvPr>
        </p:nvSpPr>
        <p:spPr/>
        <p:txBody>
          <a:bodyPr/>
          <a:lstStyle/>
          <a:p>
            <a:r>
              <a:rPr lang="nl-NL" dirty="0"/>
              <a:t>Aansturen medewerkers </a:t>
            </a:r>
            <a:r>
              <a:rPr lang="nl-NL" dirty="0" err="1"/>
              <a:t>ALMDv</a:t>
            </a:r>
            <a:r>
              <a:rPr lang="nl-NL" dirty="0"/>
              <a:t> 33</a:t>
            </a:r>
          </a:p>
        </p:txBody>
      </p:sp>
    </p:spTree>
    <p:extLst>
      <p:ext uri="{BB962C8B-B14F-4D97-AF65-F5344CB8AC3E}">
        <p14:creationId xmlns:p14="http://schemas.microsoft.com/office/powerpoint/2010/main" val="3128927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86834" y="1153572"/>
            <a:ext cx="3200400" cy="4461163"/>
          </a:xfrm>
        </p:spPr>
        <p:txBody>
          <a:bodyPr>
            <a:normAutofit/>
          </a:bodyPr>
          <a:lstStyle/>
          <a:p>
            <a:r>
              <a:rPr lang="nl-NL" sz="4100" dirty="0">
                <a:solidFill>
                  <a:srgbClr val="FFFFFF"/>
                </a:solidFill>
              </a:rPr>
              <a:t>Vervolg Opdracht Planning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p:cNvSpPr>
            <a:spLocks noGrp="1"/>
          </p:cNvSpPr>
          <p:nvPr>
            <p:ph idx="1"/>
          </p:nvPr>
        </p:nvSpPr>
        <p:spPr>
          <a:xfrm>
            <a:off x="4447308" y="591344"/>
            <a:ext cx="6906491" cy="5585619"/>
          </a:xfrm>
        </p:spPr>
        <p:txBody>
          <a:bodyPr anchor="ctr">
            <a:normAutofit/>
          </a:bodyPr>
          <a:lstStyle/>
          <a:p>
            <a:pPr marL="0" indent="0">
              <a:buNone/>
            </a:pPr>
            <a:r>
              <a:rPr lang="nl-NL" dirty="0"/>
              <a:t>Controleer je planning voor het bereiden van een maaltijd. Pas de planning aan met wat deze les behandeld is.</a:t>
            </a:r>
          </a:p>
        </p:txBody>
      </p:sp>
    </p:spTree>
    <p:extLst>
      <p:ext uri="{BB962C8B-B14F-4D97-AF65-F5344CB8AC3E}">
        <p14:creationId xmlns:p14="http://schemas.microsoft.com/office/powerpoint/2010/main" val="971612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86834" y="1153572"/>
            <a:ext cx="3200400" cy="4461163"/>
          </a:xfrm>
        </p:spPr>
        <p:txBody>
          <a:bodyPr>
            <a:normAutofit/>
          </a:bodyPr>
          <a:lstStyle/>
          <a:p>
            <a:r>
              <a:rPr lang="nl-NL" sz="4100" dirty="0">
                <a:solidFill>
                  <a:srgbClr val="FFFFFF"/>
                </a:solidFill>
              </a:rPr>
              <a:t>Opdracht Planning </a:t>
            </a:r>
            <a:br>
              <a:rPr lang="nl-NL" sz="4100" dirty="0">
                <a:solidFill>
                  <a:srgbClr val="FFFFFF"/>
                </a:solidFill>
              </a:rPr>
            </a:br>
            <a:r>
              <a:rPr lang="nl-NL" sz="4100" dirty="0">
                <a:solidFill>
                  <a:srgbClr val="FFFFFF"/>
                </a:solidFill>
              </a:rPr>
              <a:t>Stagebedrijf</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p:cNvSpPr>
            <a:spLocks noGrp="1"/>
          </p:cNvSpPr>
          <p:nvPr>
            <p:ph idx="1"/>
          </p:nvPr>
        </p:nvSpPr>
        <p:spPr>
          <a:xfrm>
            <a:off x="4447308" y="591344"/>
            <a:ext cx="6906491" cy="5585619"/>
          </a:xfrm>
        </p:spPr>
        <p:txBody>
          <a:bodyPr anchor="ctr">
            <a:normAutofit/>
          </a:bodyPr>
          <a:lstStyle/>
          <a:p>
            <a:pPr marL="0" indent="0">
              <a:buNone/>
            </a:pPr>
            <a:r>
              <a:rPr lang="nl-NL" dirty="0"/>
              <a:t>Maak een planning voor de dagelijkse werkzaamheden op je stagebedrijf. </a:t>
            </a:r>
          </a:p>
        </p:txBody>
      </p:sp>
    </p:spTree>
    <p:extLst>
      <p:ext uri="{BB962C8B-B14F-4D97-AF65-F5344CB8AC3E}">
        <p14:creationId xmlns:p14="http://schemas.microsoft.com/office/powerpoint/2010/main" val="2031091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a:xfrm>
            <a:off x="838200" y="1825625"/>
            <a:ext cx="7456714" cy="4351338"/>
          </a:xfrm>
        </p:spPr>
        <p:txBody>
          <a:bodyPr/>
          <a:lstStyle/>
          <a:p>
            <a:endParaRPr lang="nl-NL" dirty="0"/>
          </a:p>
        </p:txBody>
      </p:sp>
    </p:spTree>
    <p:extLst>
      <p:ext uri="{BB962C8B-B14F-4D97-AF65-F5344CB8AC3E}">
        <p14:creationId xmlns:p14="http://schemas.microsoft.com/office/powerpoint/2010/main" val="178961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2228583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3720215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1518135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a:xfrm>
            <a:off x="838200" y="1825625"/>
            <a:ext cx="10210800" cy="4351338"/>
          </a:xfrm>
        </p:spPr>
        <p:txBody>
          <a:bodyPr>
            <a:normAutofit/>
          </a:bodyPr>
          <a:lstStyle/>
          <a:p>
            <a:endParaRPr lang="nl-NL" dirty="0"/>
          </a:p>
        </p:txBody>
      </p:sp>
    </p:spTree>
    <p:extLst>
      <p:ext uri="{BB962C8B-B14F-4D97-AF65-F5344CB8AC3E}">
        <p14:creationId xmlns:p14="http://schemas.microsoft.com/office/powerpoint/2010/main" val="3384902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a:xfrm>
            <a:off x="838200" y="1825625"/>
            <a:ext cx="6908800" cy="4351338"/>
          </a:xfrm>
        </p:spPr>
        <p:txBody>
          <a:bodyPr/>
          <a:lstStyle/>
          <a:p>
            <a:endParaRPr lang="nl-NL" dirty="0"/>
          </a:p>
        </p:txBody>
      </p:sp>
    </p:spTree>
    <p:extLst>
      <p:ext uri="{BB962C8B-B14F-4D97-AF65-F5344CB8AC3E}">
        <p14:creationId xmlns:p14="http://schemas.microsoft.com/office/powerpoint/2010/main" val="2034264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3236727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86834" y="1153572"/>
            <a:ext cx="3200400" cy="4461163"/>
          </a:xfrm>
        </p:spPr>
        <p:txBody>
          <a:bodyPr>
            <a:normAutofit/>
          </a:bodyPr>
          <a:lstStyle/>
          <a:p>
            <a:r>
              <a:rPr lang="nl-NL" sz="4100" dirty="0">
                <a:solidFill>
                  <a:srgbClr val="FFFFFF"/>
                </a:solidFill>
              </a:rPr>
              <a:t>Opdracht Planning maaltijd bereiden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p:cNvSpPr>
            <a:spLocks noGrp="1"/>
          </p:cNvSpPr>
          <p:nvPr>
            <p:ph idx="1"/>
          </p:nvPr>
        </p:nvSpPr>
        <p:spPr>
          <a:xfrm>
            <a:off x="4447308" y="591344"/>
            <a:ext cx="6906491" cy="5585619"/>
          </a:xfrm>
        </p:spPr>
        <p:txBody>
          <a:bodyPr anchor="ctr">
            <a:normAutofit/>
          </a:bodyPr>
          <a:lstStyle/>
          <a:p>
            <a:pPr marL="0" indent="0">
              <a:buNone/>
            </a:pPr>
            <a:r>
              <a:rPr lang="nl-NL" dirty="0"/>
              <a:t>Je gaat bij jou thuis, samen met een vriend, een eenvoudige maaltijd voor jullie beiden bereiden. Jullie hebben besloten een eenvoudige vegetarische ovenschotel te maken, namelijk aardappels met verse andijvie en gebakken champignons, met geraspte kaas uit de oven. Alle benodigdheden zijn aanwezig.</a:t>
            </a:r>
          </a:p>
          <a:p>
            <a:pPr marL="0" indent="0">
              <a:buNone/>
            </a:pPr>
            <a:r>
              <a:rPr lang="nl-NL" dirty="0"/>
              <a:t>Maak een planning van de werkzaamheden en de taken die gedaan moeten worden. Wees zo compleet mogelijk.</a:t>
            </a:r>
          </a:p>
        </p:txBody>
      </p:sp>
    </p:spTree>
    <p:extLst>
      <p:ext uri="{BB962C8B-B14F-4D97-AF65-F5344CB8AC3E}">
        <p14:creationId xmlns:p14="http://schemas.microsoft.com/office/powerpoint/2010/main" val="213395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Plannen</a:t>
            </a:r>
          </a:p>
        </p:txBody>
      </p:sp>
      <p:sp>
        <p:nvSpPr>
          <p:cNvPr id="3" name="Tijdelijke aanduiding voor inhoud 2"/>
          <p:cNvSpPr>
            <a:spLocks noGrp="1"/>
          </p:cNvSpPr>
          <p:nvPr>
            <p:ph idx="1"/>
          </p:nvPr>
        </p:nvSpPr>
        <p:spPr>
          <a:xfrm>
            <a:off x="838200" y="1825625"/>
            <a:ext cx="10515600" cy="3203575"/>
          </a:xfrm>
        </p:spPr>
        <p:txBody>
          <a:bodyPr>
            <a:normAutofit/>
          </a:bodyPr>
          <a:lstStyle/>
          <a:p>
            <a:r>
              <a:rPr lang="nl-NL" dirty="0"/>
              <a:t>Waarom plan je?</a:t>
            </a:r>
          </a:p>
          <a:p>
            <a:r>
              <a:rPr lang="nl-NL" dirty="0"/>
              <a:t>Wat is plannen?</a:t>
            </a:r>
          </a:p>
          <a:p>
            <a:r>
              <a:rPr lang="nl-NL" dirty="0"/>
              <a:t>Waar hou je allemaal rekening mee als je moet plannen?</a:t>
            </a:r>
          </a:p>
        </p:txBody>
      </p:sp>
    </p:spTree>
    <p:extLst>
      <p:ext uri="{BB962C8B-B14F-4D97-AF65-F5344CB8AC3E}">
        <p14:creationId xmlns:p14="http://schemas.microsoft.com/office/powerpoint/2010/main" val="3284725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12018"/>
            <a:ext cx="10515600" cy="1325563"/>
          </a:xfrm>
        </p:spPr>
        <p:txBody>
          <a:bodyPr/>
          <a:lstStyle/>
          <a:p>
            <a:r>
              <a:rPr lang="nl-NL" dirty="0"/>
              <a:t>Plannen</a:t>
            </a:r>
          </a:p>
        </p:txBody>
      </p:sp>
      <p:sp>
        <p:nvSpPr>
          <p:cNvPr id="3" name="Tijdelijke aanduiding voor inhoud 2"/>
          <p:cNvSpPr>
            <a:spLocks noGrp="1"/>
          </p:cNvSpPr>
          <p:nvPr>
            <p:ph idx="1"/>
          </p:nvPr>
        </p:nvSpPr>
        <p:spPr>
          <a:xfrm>
            <a:off x="838200" y="1825625"/>
            <a:ext cx="9652000" cy="4351338"/>
          </a:xfrm>
        </p:spPr>
        <p:txBody>
          <a:bodyPr>
            <a:normAutofit/>
          </a:bodyPr>
          <a:lstStyle/>
          <a:p>
            <a:pPr marL="514350" indent="-514350">
              <a:buFont typeface="+mj-lt"/>
              <a:buAutoNum type="arabicPeriod"/>
            </a:pPr>
            <a:r>
              <a:rPr lang="nl-NL" dirty="0"/>
              <a:t>Werk</a:t>
            </a:r>
          </a:p>
          <a:p>
            <a:pPr marL="514350" indent="-514350">
              <a:buFont typeface="+mj-lt"/>
              <a:buAutoNum type="arabicPeriod"/>
            </a:pPr>
            <a:r>
              <a:rPr lang="nl-NL" dirty="0"/>
              <a:t>Menskracht</a:t>
            </a:r>
          </a:p>
          <a:p>
            <a:pPr marL="514350" indent="-514350">
              <a:buFont typeface="+mj-lt"/>
              <a:buAutoNum type="arabicPeriod"/>
            </a:pPr>
            <a:r>
              <a:rPr lang="nl-NL" dirty="0"/>
              <a:t>Materiaal</a:t>
            </a:r>
          </a:p>
          <a:p>
            <a:pPr marL="514350" indent="-514350">
              <a:buFont typeface="+mj-lt"/>
              <a:buAutoNum type="arabicPeriod"/>
            </a:pPr>
            <a:r>
              <a:rPr lang="nl-NL" dirty="0"/>
              <a:t>Tijd en plaats</a:t>
            </a:r>
          </a:p>
        </p:txBody>
      </p:sp>
    </p:spTree>
    <p:extLst>
      <p:ext uri="{BB962C8B-B14F-4D97-AF65-F5344CB8AC3E}">
        <p14:creationId xmlns:p14="http://schemas.microsoft.com/office/powerpoint/2010/main" val="411028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inventariseren van werk</a:t>
            </a:r>
          </a:p>
        </p:txBody>
      </p:sp>
      <p:sp>
        <p:nvSpPr>
          <p:cNvPr id="5" name="Tijdelijke aanduiding voor inhoud 4">
            <a:extLst>
              <a:ext uri="{FF2B5EF4-FFF2-40B4-BE49-F238E27FC236}">
                <a16:creationId xmlns:a16="http://schemas.microsoft.com/office/drawing/2014/main" id="{F0A8B561-FCFD-CFD9-002D-A6B921822182}"/>
              </a:ext>
            </a:extLst>
          </p:cNvPr>
          <p:cNvSpPr>
            <a:spLocks noGrp="1"/>
          </p:cNvSpPr>
          <p:nvPr>
            <p:ph idx="1"/>
          </p:nvPr>
        </p:nvSpPr>
        <p:spPr/>
        <p:txBody>
          <a:bodyPr>
            <a:normAutofit lnSpcReduction="10000"/>
          </a:bodyPr>
          <a:lstStyle/>
          <a:p>
            <a:r>
              <a:rPr lang="nl-NL" dirty="0"/>
              <a:t>Dagelijks werk</a:t>
            </a:r>
          </a:p>
          <a:p>
            <a:r>
              <a:rPr lang="nl-NL" dirty="0"/>
              <a:t>Periodiek werk</a:t>
            </a:r>
          </a:p>
          <a:p>
            <a:pPr marL="0" indent="0">
              <a:buNone/>
            </a:pPr>
            <a:endParaRPr lang="nl-NL" dirty="0"/>
          </a:p>
          <a:p>
            <a:pPr marL="0" indent="0">
              <a:buNone/>
            </a:pPr>
            <a:r>
              <a:rPr lang="nl-NL" dirty="0"/>
              <a:t>Verschil?</a:t>
            </a:r>
          </a:p>
          <a:p>
            <a:pPr marL="0" indent="0">
              <a:buNone/>
            </a:pPr>
            <a:endParaRPr lang="nl-NL" dirty="0"/>
          </a:p>
          <a:p>
            <a:pPr marL="514350" indent="-514350">
              <a:buFont typeface="+mj-lt"/>
              <a:buAutoNum type="arabicPeriod"/>
            </a:pPr>
            <a:r>
              <a:rPr lang="nl-NL" dirty="0"/>
              <a:t>Volgorde werk</a:t>
            </a:r>
          </a:p>
          <a:p>
            <a:pPr marL="514350" indent="-514350">
              <a:buFont typeface="+mj-lt"/>
              <a:buAutoNum type="arabicPeriod"/>
            </a:pPr>
            <a:r>
              <a:rPr lang="nl-NL" dirty="0"/>
              <a:t>Omstandigheden inventariseren</a:t>
            </a:r>
          </a:p>
          <a:p>
            <a:pPr marL="514350" indent="-514350">
              <a:buFont typeface="+mj-lt"/>
              <a:buAutoNum type="arabicPeriod"/>
            </a:pPr>
            <a:r>
              <a:rPr lang="nl-NL" dirty="0"/>
              <a:t>Beschikbare menskracht inventariseren</a:t>
            </a:r>
          </a:p>
          <a:p>
            <a:pPr marL="514350" indent="-514350">
              <a:buFont typeface="+mj-lt"/>
              <a:buAutoNum type="arabicPeriod"/>
            </a:pPr>
            <a:r>
              <a:rPr lang="nl-NL" dirty="0"/>
              <a:t>Onvoorziene omstandigheden inventariseren</a:t>
            </a:r>
          </a:p>
          <a:p>
            <a:endParaRPr lang="nl-NL" dirty="0"/>
          </a:p>
        </p:txBody>
      </p:sp>
    </p:spTree>
    <p:extLst>
      <p:ext uri="{BB962C8B-B14F-4D97-AF65-F5344CB8AC3E}">
        <p14:creationId xmlns:p14="http://schemas.microsoft.com/office/powerpoint/2010/main" val="2736326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Plannen maaltijd</a:t>
            </a:r>
          </a:p>
        </p:txBody>
      </p:sp>
      <p:sp>
        <p:nvSpPr>
          <p:cNvPr id="5" name="Tijdelijke aanduiding voor inhoud 4">
            <a:extLst>
              <a:ext uri="{FF2B5EF4-FFF2-40B4-BE49-F238E27FC236}">
                <a16:creationId xmlns:a16="http://schemas.microsoft.com/office/drawing/2014/main" id="{F0A8B561-FCFD-CFD9-002D-A6B921822182}"/>
              </a:ext>
            </a:extLst>
          </p:cNvPr>
          <p:cNvSpPr>
            <a:spLocks noGrp="1"/>
          </p:cNvSpPr>
          <p:nvPr>
            <p:ph idx="1"/>
          </p:nvPr>
        </p:nvSpPr>
        <p:spPr/>
        <p:txBody>
          <a:bodyPr>
            <a:normAutofit/>
          </a:bodyPr>
          <a:lstStyle/>
          <a:p>
            <a:r>
              <a:rPr lang="nl-NL" dirty="0"/>
              <a:t>1 bepalen wat je wilt eten;</a:t>
            </a:r>
          </a:p>
          <a:p>
            <a:r>
              <a:rPr lang="nl-NL" dirty="0"/>
              <a:t>2 bepalen welke hulpmiddelen nodig zijn;</a:t>
            </a:r>
          </a:p>
          <a:p>
            <a:r>
              <a:rPr lang="nl-NL" dirty="0"/>
              <a:t>3 bepalen welke ingrediënten nodig zijn;</a:t>
            </a:r>
          </a:p>
          <a:p>
            <a:r>
              <a:rPr lang="nl-NL" dirty="0"/>
              <a:t>4 controleren welke hulpmiddelen en ingrediënten aanwezig zijn;</a:t>
            </a:r>
          </a:p>
          <a:p>
            <a:r>
              <a:rPr lang="nl-NL" dirty="0"/>
              <a:t>5 een boodschappenlijst maken;</a:t>
            </a:r>
          </a:p>
          <a:p>
            <a:r>
              <a:rPr lang="nl-NL" dirty="0"/>
              <a:t>6 taken verdelen;</a:t>
            </a:r>
          </a:p>
          <a:p>
            <a:r>
              <a:rPr lang="nl-NL" dirty="0"/>
              <a:t>7 boodschappen doen;</a:t>
            </a:r>
          </a:p>
          <a:p>
            <a:r>
              <a:rPr lang="nl-NL" dirty="0"/>
              <a:t>8 de maaltijd bereiden.</a:t>
            </a:r>
          </a:p>
        </p:txBody>
      </p:sp>
    </p:spTree>
    <p:extLst>
      <p:ext uri="{BB962C8B-B14F-4D97-AF65-F5344CB8AC3E}">
        <p14:creationId xmlns:p14="http://schemas.microsoft.com/office/powerpoint/2010/main" val="1011314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Deeltaken maaltijd</a:t>
            </a:r>
          </a:p>
        </p:txBody>
      </p:sp>
      <p:sp>
        <p:nvSpPr>
          <p:cNvPr id="5" name="Tijdelijke aanduiding voor inhoud 4">
            <a:extLst>
              <a:ext uri="{FF2B5EF4-FFF2-40B4-BE49-F238E27FC236}">
                <a16:creationId xmlns:a16="http://schemas.microsoft.com/office/drawing/2014/main" id="{F0A8B561-FCFD-CFD9-002D-A6B921822182}"/>
              </a:ext>
            </a:extLst>
          </p:cNvPr>
          <p:cNvSpPr>
            <a:spLocks noGrp="1"/>
          </p:cNvSpPr>
          <p:nvPr>
            <p:ph idx="1"/>
          </p:nvPr>
        </p:nvSpPr>
        <p:spPr/>
        <p:txBody>
          <a:bodyPr>
            <a:normAutofit fontScale="85000" lnSpcReduction="20000"/>
          </a:bodyPr>
          <a:lstStyle/>
          <a:p>
            <a:pPr marL="0" indent="0">
              <a:buNone/>
            </a:pPr>
            <a:r>
              <a:rPr lang="nl-NL" dirty="0"/>
              <a:t>a aardappels schillen;</a:t>
            </a:r>
          </a:p>
          <a:p>
            <a:pPr marL="0" indent="0">
              <a:buNone/>
            </a:pPr>
            <a:r>
              <a:rPr lang="nl-NL" dirty="0"/>
              <a:t>b aardappels koken;</a:t>
            </a:r>
          </a:p>
          <a:p>
            <a:pPr marL="0" indent="0">
              <a:buNone/>
            </a:pPr>
            <a:r>
              <a:rPr lang="nl-NL" dirty="0"/>
              <a:t>c aardappels afgieten en prakken;</a:t>
            </a:r>
          </a:p>
          <a:p>
            <a:pPr marL="0" indent="0">
              <a:buNone/>
            </a:pPr>
            <a:r>
              <a:rPr lang="nl-NL" dirty="0"/>
              <a:t>d verse andijvie wassen;</a:t>
            </a:r>
          </a:p>
          <a:p>
            <a:pPr marL="0" indent="0">
              <a:buNone/>
            </a:pPr>
            <a:r>
              <a:rPr lang="nl-NL" dirty="0"/>
              <a:t>e verse andijvie in smalle reepjes snijden;</a:t>
            </a:r>
          </a:p>
          <a:p>
            <a:pPr marL="0" indent="0">
              <a:buNone/>
            </a:pPr>
            <a:r>
              <a:rPr lang="nl-NL" dirty="0"/>
              <a:t>f champignons schoonmaken;</a:t>
            </a:r>
          </a:p>
          <a:p>
            <a:pPr marL="0" indent="0">
              <a:buNone/>
            </a:pPr>
            <a:r>
              <a:rPr lang="nl-NL" dirty="0"/>
              <a:t>g champignons in plakjes snijden;</a:t>
            </a:r>
          </a:p>
          <a:p>
            <a:pPr marL="0" indent="0">
              <a:buNone/>
            </a:pPr>
            <a:r>
              <a:rPr lang="nl-NL" dirty="0"/>
              <a:t>h champignons bakken;</a:t>
            </a:r>
          </a:p>
          <a:p>
            <a:pPr marL="0" indent="0">
              <a:buNone/>
            </a:pPr>
            <a:r>
              <a:rPr lang="nl-NL" dirty="0"/>
              <a:t>i kaas raspen;</a:t>
            </a:r>
          </a:p>
          <a:p>
            <a:pPr marL="0" indent="0">
              <a:buNone/>
            </a:pPr>
            <a:r>
              <a:rPr lang="nl-NL" dirty="0"/>
              <a:t>j alles in een ovenschaal doen en de kaas erover strooien;</a:t>
            </a:r>
          </a:p>
          <a:p>
            <a:pPr marL="0" indent="0">
              <a:buNone/>
            </a:pPr>
            <a:r>
              <a:rPr lang="nl-NL" dirty="0"/>
              <a:t>k het gerecht in de oven zetten</a:t>
            </a:r>
          </a:p>
        </p:txBody>
      </p:sp>
    </p:spTree>
    <p:extLst>
      <p:ext uri="{BB962C8B-B14F-4D97-AF65-F5344CB8AC3E}">
        <p14:creationId xmlns:p14="http://schemas.microsoft.com/office/powerpoint/2010/main" val="3709527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Eenvoudig planbord</a:t>
            </a:r>
          </a:p>
        </p:txBody>
      </p:sp>
      <p:graphicFrame>
        <p:nvGraphicFramePr>
          <p:cNvPr id="3" name="Tabel 3">
            <a:extLst>
              <a:ext uri="{FF2B5EF4-FFF2-40B4-BE49-F238E27FC236}">
                <a16:creationId xmlns:a16="http://schemas.microsoft.com/office/drawing/2014/main" id="{F2FF4C58-3D0C-6BF9-BC0D-DB27C9B37FDD}"/>
              </a:ext>
            </a:extLst>
          </p:cNvPr>
          <p:cNvGraphicFramePr>
            <a:graphicFrameLocks noGrp="1"/>
          </p:cNvGraphicFramePr>
          <p:nvPr>
            <p:ph idx="1"/>
            <p:extLst>
              <p:ext uri="{D42A27DB-BD31-4B8C-83A1-F6EECF244321}">
                <p14:modId xmlns:p14="http://schemas.microsoft.com/office/powerpoint/2010/main" val="814633094"/>
              </p:ext>
            </p:extLst>
          </p:nvPr>
        </p:nvGraphicFramePr>
        <p:xfrm>
          <a:off x="838200" y="1825625"/>
          <a:ext cx="10515600" cy="296672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4166610035"/>
                    </a:ext>
                  </a:extLst>
                </a:gridCol>
                <a:gridCol w="5257800">
                  <a:extLst>
                    <a:ext uri="{9D8B030D-6E8A-4147-A177-3AD203B41FA5}">
                      <a16:colId xmlns:a16="http://schemas.microsoft.com/office/drawing/2014/main" val="415773106"/>
                    </a:ext>
                  </a:extLst>
                </a:gridCol>
              </a:tblGrid>
              <a:tr h="370840">
                <a:tc>
                  <a:txBody>
                    <a:bodyPr/>
                    <a:lstStyle/>
                    <a:p>
                      <a:r>
                        <a:rPr lang="nl-NL" dirty="0"/>
                        <a:t>Taak</a:t>
                      </a:r>
                    </a:p>
                  </a:txBody>
                  <a:tcPr/>
                </a:tc>
                <a:tc>
                  <a:txBody>
                    <a:bodyPr/>
                    <a:lstStyle/>
                    <a:p>
                      <a:r>
                        <a:rPr lang="nl-NL" dirty="0"/>
                        <a:t>Tijd</a:t>
                      </a:r>
                    </a:p>
                  </a:txBody>
                  <a:tcPr/>
                </a:tc>
                <a:extLst>
                  <a:ext uri="{0D108BD9-81ED-4DB2-BD59-A6C34878D82A}">
                    <a16:rowId xmlns:a16="http://schemas.microsoft.com/office/drawing/2014/main" val="2050779313"/>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2159076247"/>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2477460991"/>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2139642975"/>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622024702"/>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1163738220"/>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2424924316"/>
                  </a:ext>
                </a:extLst>
              </a:tr>
              <a:tr h="370840">
                <a:tc>
                  <a:txBody>
                    <a:bodyPr/>
                    <a:lstStyle/>
                    <a:p>
                      <a:endParaRPr lang="nl-NL"/>
                    </a:p>
                  </a:txBody>
                  <a:tcPr/>
                </a:tc>
                <a:tc>
                  <a:txBody>
                    <a:bodyPr/>
                    <a:lstStyle/>
                    <a:p>
                      <a:endParaRPr lang="nl-NL" dirty="0"/>
                    </a:p>
                  </a:txBody>
                  <a:tcPr/>
                </a:tc>
                <a:extLst>
                  <a:ext uri="{0D108BD9-81ED-4DB2-BD59-A6C34878D82A}">
                    <a16:rowId xmlns:a16="http://schemas.microsoft.com/office/drawing/2014/main" val="2154503105"/>
                  </a:ext>
                </a:extLst>
              </a:tr>
            </a:tbl>
          </a:graphicData>
        </a:graphic>
      </p:graphicFrame>
    </p:spTree>
    <p:extLst>
      <p:ext uri="{BB962C8B-B14F-4D97-AF65-F5344CB8AC3E}">
        <p14:creationId xmlns:p14="http://schemas.microsoft.com/office/powerpoint/2010/main" val="2878448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Plannen deeltaken.</a:t>
            </a:r>
            <a:endParaRPr lang="nl-NL" dirty="0"/>
          </a:p>
        </p:txBody>
      </p:sp>
      <p:graphicFrame>
        <p:nvGraphicFramePr>
          <p:cNvPr id="6" name="Tabel 6">
            <a:extLst>
              <a:ext uri="{FF2B5EF4-FFF2-40B4-BE49-F238E27FC236}">
                <a16:creationId xmlns:a16="http://schemas.microsoft.com/office/drawing/2014/main" id="{FE7E3194-7A43-EA55-04C5-0E96EC4E72DA}"/>
              </a:ext>
            </a:extLst>
          </p:cNvPr>
          <p:cNvGraphicFramePr>
            <a:graphicFrameLocks noGrp="1"/>
          </p:cNvGraphicFramePr>
          <p:nvPr>
            <p:ph idx="1"/>
            <p:extLst>
              <p:ext uri="{D42A27DB-BD31-4B8C-83A1-F6EECF244321}">
                <p14:modId xmlns:p14="http://schemas.microsoft.com/office/powerpoint/2010/main" val="1950685092"/>
              </p:ext>
            </p:extLst>
          </p:nvPr>
        </p:nvGraphicFramePr>
        <p:xfrm>
          <a:off x="838200" y="1825625"/>
          <a:ext cx="10515600" cy="2966720"/>
        </p:xfrm>
        <a:graphic>
          <a:graphicData uri="http://schemas.openxmlformats.org/drawingml/2006/table">
            <a:tbl>
              <a:tblPr firstRow="1" bandRow="1">
                <a:tableStyleId>{5C22544A-7EE6-4342-B048-85BDC9FD1C3A}</a:tableStyleId>
              </a:tblPr>
              <a:tblGrid>
                <a:gridCol w="1314450">
                  <a:extLst>
                    <a:ext uri="{9D8B030D-6E8A-4147-A177-3AD203B41FA5}">
                      <a16:colId xmlns:a16="http://schemas.microsoft.com/office/drawing/2014/main" val="2158080092"/>
                    </a:ext>
                  </a:extLst>
                </a:gridCol>
                <a:gridCol w="1314450">
                  <a:extLst>
                    <a:ext uri="{9D8B030D-6E8A-4147-A177-3AD203B41FA5}">
                      <a16:colId xmlns:a16="http://schemas.microsoft.com/office/drawing/2014/main" val="799132484"/>
                    </a:ext>
                  </a:extLst>
                </a:gridCol>
                <a:gridCol w="1314450">
                  <a:extLst>
                    <a:ext uri="{9D8B030D-6E8A-4147-A177-3AD203B41FA5}">
                      <a16:colId xmlns:a16="http://schemas.microsoft.com/office/drawing/2014/main" val="3568310899"/>
                    </a:ext>
                  </a:extLst>
                </a:gridCol>
                <a:gridCol w="1314450">
                  <a:extLst>
                    <a:ext uri="{9D8B030D-6E8A-4147-A177-3AD203B41FA5}">
                      <a16:colId xmlns:a16="http://schemas.microsoft.com/office/drawing/2014/main" val="948435053"/>
                    </a:ext>
                  </a:extLst>
                </a:gridCol>
                <a:gridCol w="1314450">
                  <a:extLst>
                    <a:ext uri="{9D8B030D-6E8A-4147-A177-3AD203B41FA5}">
                      <a16:colId xmlns:a16="http://schemas.microsoft.com/office/drawing/2014/main" val="3242614335"/>
                    </a:ext>
                  </a:extLst>
                </a:gridCol>
                <a:gridCol w="1314450">
                  <a:extLst>
                    <a:ext uri="{9D8B030D-6E8A-4147-A177-3AD203B41FA5}">
                      <a16:colId xmlns:a16="http://schemas.microsoft.com/office/drawing/2014/main" val="2922107973"/>
                    </a:ext>
                  </a:extLst>
                </a:gridCol>
                <a:gridCol w="1314450">
                  <a:extLst>
                    <a:ext uri="{9D8B030D-6E8A-4147-A177-3AD203B41FA5}">
                      <a16:colId xmlns:a16="http://schemas.microsoft.com/office/drawing/2014/main" val="1654821225"/>
                    </a:ext>
                  </a:extLst>
                </a:gridCol>
                <a:gridCol w="1314450">
                  <a:extLst>
                    <a:ext uri="{9D8B030D-6E8A-4147-A177-3AD203B41FA5}">
                      <a16:colId xmlns:a16="http://schemas.microsoft.com/office/drawing/2014/main" val="1642474848"/>
                    </a:ext>
                  </a:extLst>
                </a:gridCol>
              </a:tblGrid>
              <a:tr h="370840">
                <a:tc>
                  <a:txBody>
                    <a:bodyPr/>
                    <a:lstStyle/>
                    <a:p>
                      <a:r>
                        <a:rPr lang="nl-NL" dirty="0"/>
                        <a:t>Taak</a:t>
                      </a:r>
                    </a:p>
                  </a:txBody>
                  <a:tcPr/>
                </a:tc>
                <a:tc>
                  <a:txBody>
                    <a:bodyPr/>
                    <a:lstStyle/>
                    <a:p>
                      <a:r>
                        <a:rPr lang="nl-NL" dirty="0"/>
                        <a:t>5 min</a:t>
                      </a:r>
                    </a:p>
                  </a:txBody>
                  <a:tcPr/>
                </a:tc>
                <a:tc>
                  <a:txBody>
                    <a:bodyPr/>
                    <a:lstStyle/>
                    <a:p>
                      <a:r>
                        <a:rPr lang="nl-NL" dirty="0"/>
                        <a:t>5 min</a:t>
                      </a:r>
                    </a:p>
                  </a:txBody>
                  <a:tcPr/>
                </a:tc>
                <a:tc>
                  <a:txBody>
                    <a:bodyPr/>
                    <a:lstStyle/>
                    <a:p>
                      <a:r>
                        <a:rPr lang="nl-NL" dirty="0"/>
                        <a:t>5 min</a:t>
                      </a:r>
                    </a:p>
                  </a:txBody>
                  <a:tcPr/>
                </a:tc>
                <a:tc>
                  <a:txBody>
                    <a:bodyPr/>
                    <a:lstStyle/>
                    <a:p>
                      <a:r>
                        <a:rPr lang="nl-NL" dirty="0"/>
                        <a:t>5 min</a:t>
                      </a:r>
                    </a:p>
                  </a:txBody>
                  <a:tcPr/>
                </a:tc>
                <a:tc>
                  <a:txBody>
                    <a:bodyPr/>
                    <a:lstStyle/>
                    <a:p>
                      <a:r>
                        <a:rPr lang="nl-NL" dirty="0"/>
                        <a:t>5 min</a:t>
                      </a:r>
                    </a:p>
                  </a:txBody>
                  <a:tcPr/>
                </a:tc>
                <a:tc>
                  <a:txBody>
                    <a:bodyPr/>
                    <a:lstStyle/>
                    <a:p>
                      <a:r>
                        <a:rPr lang="nl-NL" dirty="0"/>
                        <a:t>5 min</a:t>
                      </a:r>
                    </a:p>
                  </a:txBody>
                  <a:tcPr/>
                </a:tc>
                <a:tc>
                  <a:txBody>
                    <a:bodyPr/>
                    <a:lstStyle/>
                    <a:p>
                      <a:r>
                        <a:rPr lang="nl-NL" dirty="0"/>
                        <a:t>5 min</a:t>
                      </a:r>
                    </a:p>
                  </a:txBody>
                  <a:tcPr/>
                </a:tc>
                <a:extLst>
                  <a:ext uri="{0D108BD9-81ED-4DB2-BD59-A6C34878D82A}">
                    <a16:rowId xmlns:a16="http://schemas.microsoft.com/office/drawing/2014/main" val="3741261708"/>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288219382"/>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3141240496"/>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1209454351"/>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802378129"/>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305496229"/>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3242429008"/>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dirty="0"/>
                    </a:p>
                  </a:txBody>
                  <a:tcPr/>
                </a:tc>
                <a:extLst>
                  <a:ext uri="{0D108BD9-81ED-4DB2-BD59-A6C34878D82A}">
                    <a16:rowId xmlns:a16="http://schemas.microsoft.com/office/drawing/2014/main" val="825186665"/>
                  </a:ext>
                </a:extLst>
              </a:tr>
            </a:tbl>
          </a:graphicData>
        </a:graphic>
      </p:graphicFrame>
    </p:spTree>
    <p:extLst>
      <p:ext uri="{BB962C8B-B14F-4D97-AF65-F5344CB8AC3E}">
        <p14:creationId xmlns:p14="http://schemas.microsoft.com/office/powerpoint/2010/main" val="3074382235"/>
      </p:ext>
    </p:extLst>
  </p:cSld>
  <p:clrMapOvr>
    <a:masterClrMapping/>
  </p:clrMapOvr>
</p:sld>
</file>

<file path=ppt/theme/theme1.xml><?xml version="1.0" encoding="utf-8"?>
<a:theme xmlns:a="http://schemas.openxmlformats.org/drawingml/2006/main" name="pp zone leeg">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 zone leeg</Template>
  <TotalTime>2270</TotalTime>
  <Words>309</Words>
  <Application>Microsoft Office PowerPoint</Application>
  <PresentationFormat>Breedbeeld</PresentationFormat>
  <Paragraphs>63</Paragraphs>
  <Slides>18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18</vt:i4>
      </vt:variant>
    </vt:vector>
  </HeadingPairs>
  <TitlesOfParts>
    <vt:vector size="22" baseType="lpstr">
      <vt:lpstr>Arial</vt:lpstr>
      <vt:lpstr>Calibri</vt:lpstr>
      <vt:lpstr>Calibri Light</vt:lpstr>
      <vt:lpstr>pp zone leeg</vt:lpstr>
      <vt:lpstr>Les 7: Plannen van werkzaamheden</vt:lpstr>
      <vt:lpstr>Opdracht Planning maaltijd bereiden</vt:lpstr>
      <vt:lpstr>Plannen</vt:lpstr>
      <vt:lpstr>Plannen</vt:lpstr>
      <vt:lpstr>Het inventariseren van werk</vt:lpstr>
      <vt:lpstr>Plannen maaltijd</vt:lpstr>
      <vt:lpstr>Deeltaken maaltijd</vt:lpstr>
      <vt:lpstr>Eenvoudig planbord</vt:lpstr>
      <vt:lpstr>Plannen deeltaken.</vt:lpstr>
      <vt:lpstr>Vervolg Opdracht Planning </vt:lpstr>
      <vt:lpstr>Opdracht Planning  Stagebedrijf</vt:lpstr>
      <vt:lpstr>PowerPoint-presentatie</vt:lpstr>
      <vt:lpstr> </vt:lpstr>
      <vt:lpstr>PowerPoint-presentatie</vt:lpstr>
      <vt:lpstr> </vt:lpstr>
      <vt:lpstr>PowerPoint-presentatie</vt:lpstr>
      <vt:lpstr>PowerPoint-presentatie</vt:lpstr>
      <vt:lpstr>PowerPoint-presentatie</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EHBD en Pathologie</dc:title>
  <dc:creator>Kimberley Borgerink</dc:creator>
  <cp:lastModifiedBy>Emil van der Weijden</cp:lastModifiedBy>
  <cp:revision>122</cp:revision>
  <dcterms:created xsi:type="dcterms:W3CDTF">2019-10-22T10:45:31Z</dcterms:created>
  <dcterms:modified xsi:type="dcterms:W3CDTF">2022-12-01T07:18:25Z</dcterms:modified>
</cp:coreProperties>
</file>